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6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55.jpeg" ContentType="image/jpe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1.jpeg" ContentType="image/jpeg"/>
  <Override PartName="/ppt/media/image30.png" ContentType="image/png"/>
  <Override PartName="/ppt/media/image48.png" ContentType="image/png"/>
  <Override PartName="/ppt/media/image11.png" ContentType="image/png"/>
  <Override PartName="/ppt/media/image35.png" ContentType="image/png"/>
  <Override PartName="/ppt/media/image5.png" ContentType="image/png"/>
  <Override PartName="/ppt/media/image39.jpeg" ContentType="image/jpeg"/>
  <Override PartName="/ppt/media/image17.png" ContentType="image/png"/>
  <Override PartName="/ppt/media/image82.png" ContentType="image/png"/>
  <Override PartName="/ppt/media/image28.png" ContentType="image/png"/>
  <Override PartName="/ppt/media/image9.png" ContentType="image/png"/>
  <Override PartName="/ppt/media/image86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3.png" ContentType="image/png"/>
  <Override PartName="/ppt/media/image60.png" ContentType="image/png"/>
  <Override PartName="/ppt/media/image90.jpeg" ContentType="image/jpeg"/>
  <Override PartName="/ppt/media/image22.png" ContentType="image/png"/>
  <Override PartName="/ppt/media/image59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24.png" ContentType="image/png"/>
  <Override PartName="/ppt/media/image73.jpeg" ContentType="image/jpeg"/>
  <Override PartName="/ppt/media/image65.png" ContentType="image/png"/>
  <Override PartName="/ppt/media/image29.png" ContentType="image/png"/>
  <Override PartName="/ppt/media/image6.jpeg" ContentType="image/jpeg"/>
  <Override PartName="/ppt/media/image71.png" ContentType="image/png"/>
  <Override PartName="/ppt/media/image66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78.png" ContentType="image/png"/>
  <Override PartName="/ppt/media/image67.png" ContentType="image/png"/>
  <Override PartName="/ppt/media/image91.jpeg" ContentType="image/jpeg"/>
  <Override PartName="/ppt/media/image70.png" ContentType="image/png"/>
  <Override PartName="/ppt/media/image74.png" ContentType="image/png"/>
  <Override PartName="/ppt/media/image72.png" ContentType="image/png"/>
  <Override PartName="/ppt/media/image68.png" ContentType="image/png"/>
  <Override PartName="/ppt/media/image69.png" ContentType="image/png"/>
  <Override PartName="/ppt/media/image32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83.png" ContentType="image/png"/>
  <Override PartName="/ppt/media/image10.jpeg" ContentType="image/jpeg"/>
  <Override PartName="/ppt/media/image2.png" ContentType="image/png"/>
  <Override PartName="/ppt/media/image14.png" ContentType="image/png"/>
  <Override PartName="/ppt/media/image25.png" ContentType="image/png"/>
  <Override PartName="/ppt/media/image26.png" ContentType="image/png"/>
  <Override PartName="/ppt/media/image38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.png" ContentType="image/png"/>
  <Override PartName="/ppt/media/image85.png" ContentType="image/png"/>
  <Override PartName="/ppt/media/image13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7.png" ContentType="image/png"/>
  <Override PartName="/ppt/media/image19.png" ContentType="image/png"/>
  <Override PartName="/ppt/media/image84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91467C-529F-4A05-8DDE-6FE8812E8C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DC2A45-07DE-4DD5-B947-BF4F113CF2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2CCECE-8F91-4225-9C1A-F9FEDF0FE34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F6DAD1-A7B4-4C21-986A-9A90DF2D715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815095-8ADA-498D-826B-0262911ED5D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181E5B-0839-4A37-A39D-F67035DA07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360D40-186B-4B13-9C0D-8F02A43AA3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025177-93A0-4748-9994-DEF6554BA0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8928BD-AB5B-494D-968A-D901DB8A25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C9D8D8-5003-40C8-8F23-BBD49AFACF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39060B-9BF9-45C7-B790-8A5B41E43A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DBC305-1B96-4DF3-BA46-D5366F8396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B0E27A3-0497-4E32-97E8-10BA841540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EBA33E-9FF0-430B-A361-F75C37426E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2BB273-102E-41AE-A964-1BD3E4DA33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BEF706-48D4-4EE4-9854-4B0D25CFF2F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6C3A84-84BB-43CB-86BF-1757C615FC4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4FDBC92-323E-4995-AF06-5736AB27F0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C494DBE-06F1-4D09-B85B-9BD26D254F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D2E2896-1B8E-456E-BFF3-2891B268F0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3AA3AFA-50E5-40C4-86BB-3BC2661883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178F95-B7FA-4F79-8AB9-7D6A856D69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1C8C36-ABE1-4A2D-88E9-8BA36ED72C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F0C107-362E-4C1E-9263-55E6627DF2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44F3B5E-8615-48D3-BD02-9628C416B5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C7D9B91-2EB8-441B-B6BC-D1CFB04F4B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F82108B-F194-477A-82E3-683F7D0CA9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1123CDD-A563-4317-A9B4-8092947C09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CD72A83-F335-4007-9F1A-E1EC65DFB1F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C5920D4-44B0-42B6-9AFE-33033B314B6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C51305-2138-4A43-830B-AFA6ABF17CA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A84A9D-E299-49C2-B9A7-D856AD1345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5887DE-8C7F-4E86-BFA2-6A849896C5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9D6C51-1DC1-4C14-A980-63D6B1DF0E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0CB700-0FB9-480C-854B-8F93D999C2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C2E057-E29E-4AD3-A390-6A85A98758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000" y="5164560"/>
            <a:ext cx="3189960" cy="38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6640" y="5164560"/>
            <a:ext cx="2343600" cy="38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8986F68-2B86-4AFD-8AC7-71E09D199B07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3640" y="5164560"/>
            <a:ext cx="2343600" cy="38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000" y="5164560"/>
            <a:ext cx="3189960" cy="38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6640" y="5164560"/>
            <a:ext cx="2343600" cy="38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3F1F78-FA12-4E64-BCE2-5D16759060E3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3640" y="5164560"/>
            <a:ext cx="2343600" cy="38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</a:t>
            </a:r>
            <a:r>
              <a:rPr b="0" lang="en-US" sz="4400" spc="-1" strike="noStrike">
                <a:latin typeface="Arial"/>
              </a:rPr>
              <a:t>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447000" y="5164560"/>
            <a:ext cx="3189960" cy="38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7226640" y="5164560"/>
            <a:ext cx="2343600" cy="38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909EEB-1C0C-4DDF-A39E-9E35A0C56F83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503640" y="5164560"/>
            <a:ext cx="2343600" cy="38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</a:t>
            </a:r>
            <a:r>
              <a:rPr b="0" lang="en-US" sz="4400" spc="-1" strike="noStrike">
                <a:latin typeface="Arial"/>
              </a:rPr>
              <a:t>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0" y="-9360"/>
            <a:ext cx="10077480" cy="566676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5399280" y="539640"/>
            <a:ext cx="4136760" cy="73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ffffff"/>
                </a:solidFill>
                <a:latin typeface="Noto Sans"/>
                <a:ea typeface="DejaVu Sans"/>
              </a:rPr>
              <a:t>TRIPPER MAKER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6335280" y="4788360"/>
            <a:ext cx="287712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팀장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: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이상원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/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팀원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: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최재호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,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권미애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5759280" y="2699640"/>
            <a:ext cx="377676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Tripper+ Maker</a:t>
            </a:r>
            <a:br>
              <a:rPr sz="1500"/>
            </a:b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 </a:t>
            </a:r>
            <a:r>
              <a:rPr b="1" lang="ko-KR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여행자와 함께 만드는 여행일정플랜 사이트</a:t>
            </a: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7972560" y="1129680"/>
            <a:ext cx="167436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Arial"/>
                <a:ea typeface="DejaVu Sans"/>
              </a:rPr>
              <a:t>트리퍼 메이커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7120" cy="5668200"/>
          </a:xfrm>
          <a:prstGeom prst="rect">
            <a:avLst/>
          </a:prstGeom>
          <a:ln w="0">
            <a:noFill/>
          </a:ln>
        </p:spPr>
      </p:pic>
      <p:sp>
        <p:nvSpPr>
          <p:cNvPr id="201" name=""/>
          <p:cNvSpPr/>
          <p:nvPr/>
        </p:nvSpPr>
        <p:spPr>
          <a:xfrm>
            <a:off x="0" y="0"/>
            <a:ext cx="10077120" cy="566712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359640" y="359640"/>
            <a:ext cx="717120" cy="7171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5039640" y="2931120"/>
            <a:ext cx="395676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프로그램 설계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1079640" y="899640"/>
            <a:ext cx="3414960" cy="449460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039640" y="485640"/>
            <a:ext cx="3954960" cy="508860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 rot="19913400">
            <a:off x="1866240" y="2807640"/>
            <a:ext cx="1529280" cy="45288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4"/>
          <a:stretch/>
        </p:blipFill>
        <p:spPr>
          <a:xfrm rot="19740000">
            <a:off x="6194880" y="2778840"/>
            <a:ext cx="1529280" cy="45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914400" y="2340000"/>
            <a:ext cx="2685240" cy="276156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3967920" y="900000"/>
            <a:ext cx="2475720" cy="422856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6847920" y="828000"/>
            <a:ext cx="2475720" cy="431964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4"/>
          <a:stretch/>
        </p:blipFill>
        <p:spPr>
          <a:xfrm>
            <a:off x="1620000" y="1223640"/>
            <a:ext cx="1362240" cy="75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"/>
          <p:cNvSpPr/>
          <p:nvPr/>
        </p:nvSpPr>
        <p:spPr>
          <a:xfrm>
            <a:off x="35928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135036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323720" y="1526760"/>
            <a:ext cx="1195920" cy="45288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3780000" y="360000"/>
            <a:ext cx="4139640" cy="503964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1440000" y="915120"/>
            <a:ext cx="1079280" cy="52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"/>
          <p:cNvSpPr/>
          <p:nvPr/>
        </p:nvSpPr>
        <p:spPr>
          <a:xfrm>
            <a:off x="35928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135036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483720" y="277560"/>
            <a:ext cx="1195920" cy="45288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1080000" y="1080000"/>
            <a:ext cx="1079280" cy="52452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868680" y="1762200"/>
            <a:ext cx="2010960" cy="309744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4"/>
          <a:stretch/>
        </p:blipFill>
        <p:spPr>
          <a:xfrm>
            <a:off x="2569320" y="1080000"/>
            <a:ext cx="6907680" cy="41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7120" cy="566820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/>
          <p:nvPr/>
        </p:nvSpPr>
        <p:spPr>
          <a:xfrm>
            <a:off x="0" y="0"/>
            <a:ext cx="10077120" cy="566712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/>
          <p:nvPr/>
        </p:nvSpPr>
        <p:spPr>
          <a:xfrm>
            <a:off x="359640" y="359640"/>
            <a:ext cx="717120" cy="7171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039640" y="2931120"/>
            <a:ext cx="395676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사용자 화면 메뉴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03640" y="971640"/>
            <a:ext cx="3234960" cy="431460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3887640" y="599400"/>
            <a:ext cx="2515320" cy="479556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6515280" y="719640"/>
            <a:ext cx="2876040" cy="4710600"/>
          </a:xfrm>
          <a:prstGeom prst="rect">
            <a:avLst/>
          </a:prstGeom>
          <a:ln w="0">
            <a:noFill/>
          </a:ln>
        </p:spPr>
      </p:pic>
      <p:sp>
        <p:nvSpPr>
          <p:cNvPr id="236" name=""/>
          <p:cNvSpPr/>
          <p:nvPr/>
        </p:nvSpPr>
        <p:spPr>
          <a:xfrm>
            <a:off x="3023640" y="82764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3672720" y="86472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"/>
          <p:cNvSpPr/>
          <p:nvPr/>
        </p:nvSpPr>
        <p:spPr>
          <a:xfrm>
            <a:off x="3203640" y="1079640"/>
            <a:ext cx="1620000" cy="468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>
            <a:off x="3698640" y="1063440"/>
            <a:ext cx="3978720" cy="5724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1259640" y="599760"/>
            <a:ext cx="2515320" cy="479556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665600" y="1010520"/>
            <a:ext cx="4330080" cy="201132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4679640" y="3059280"/>
            <a:ext cx="4330080" cy="2194920"/>
          </a:xfrm>
          <a:prstGeom prst="rect">
            <a:avLst/>
          </a:prstGeom>
          <a:ln w="0">
            <a:noFill/>
          </a:ln>
        </p:spPr>
      </p:pic>
      <p:sp>
        <p:nvSpPr>
          <p:cNvPr id="243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3096720" y="489636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 flipV="1">
            <a:off x="3239640" y="2159640"/>
            <a:ext cx="2519640" cy="287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"/>
          <p:cNvSpPr/>
          <p:nvPr/>
        </p:nvSpPr>
        <p:spPr>
          <a:xfrm flipV="1">
            <a:off x="3239640" y="4499280"/>
            <a:ext cx="251964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"/>
          <p:cNvSpPr/>
          <p:nvPr/>
        </p:nvSpPr>
        <p:spPr>
          <a:xfrm>
            <a:off x="36000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475920" y="1143360"/>
            <a:ext cx="2602440" cy="428148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3610800" y="1079640"/>
            <a:ext cx="2864880" cy="415440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6949440" y="1079640"/>
            <a:ext cx="2585880" cy="4210560"/>
          </a:xfrm>
          <a:prstGeom prst="rect">
            <a:avLst/>
          </a:prstGeom>
          <a:ln w="0">
            <a:noFill/>
          </a:ln>
        </p:spPr>
      </p:pic>
      <p:sp>
        <p:nvSpPr>
          <p:cNvPr id="253" name=""/>
          <p:cNvSpPr/>
          <p:nvPr/>
        </p:nvSpPr>
        <p:spPr>
          <a:xfrm>
            <a:off x="2916720" y="140472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>
            <a:off x="4572720" y="453636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"/>
          <p:cNvSpPr/>
          <p:nvPr/>
        </p:nvSpPr>
        <p:spPr>
          <a:xfrm>
            <a:off x="3082320" y="1619640"/>
            <a:ext cx="141732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 flipV="1">
            <a:off x="4859640" y="2339640"/>
            <a:ext cx="3059640" cy="233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539640" y="899640"/>
            <a:ext cx="4135680" cy="458424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1152360" y="122364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>
            <a:off x="7559280" y="367200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"/>
          <p:cNvSpPr/>
          <p:nvPr/>
        </p:nvSpPr>
        <p:spPr>
          <a:xfrm>
            <a:off x="1331640" y="1439640"/>
            <a:ext cx="252000" cy="126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5039640" y="791640"/>
            <a:ext cx="4495680" cy="4675320"/>
          </a:xfrm>
          <a:prstGeom prst="rect">
            <a:avLst/>
          </a:prstGeom>
          <a:ln w="0">
            <a:noFill/>
          </a:ln>
        </p:spPr>
      </p:pic>
      <p:sp>
        <p:nvSpPr>
          <p:cNvPr id="264" name=""/>
          <p:cNvSpPr/>
          <p:nvPr/>
        </p:nvSpPr>
        <p:spPr>
          <a:xfrm>
            <a:off x="7523280" y="388800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"/>
          <p:cNvSpPr/>
          <p:nvPr/>
        </p:nvSpPr>
        <p:spPr>
          <a:xfrm>
            <a:off x="1583640" y="2699640"/>
            <a:ext cx="5975640" cy="1332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>
            <a:off x="1439640" y="251964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short-left-arrow 1"/>
          <p:cNvSpPr/>
          <p:nvPr/>
        </p:nvSpPr>
        <p:spPr>
          <a:xfrm rot="13422000">
            <a:off x="5726160" y="4177080"/>
            <a:ext cx="840960" cy="55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333"/>
                </a:moveTo>
                <a:lnTo>
                  <a:pt x="10859" y="5333"/>
                </a:lnTo>
                <a:lnTo>
                  <a:pt x="10859" y="0"/>
                </a:lnTo>
                <a:lnTo>
                  <a:pt x="0" y="10800"/>
                </a:lnTo>
                <a:lnTo>
                  <a:pt x="10859" y="21600"/>
                </a:lnTo>
                <a:lnTo>
                  <a:pt x="10859" y="16267"/>
                </a:lnTo>
                <a:lnTo>
                  <a:pt x="21600" y="16267"/>
                </a:lnTo>
                <a:close/>
              </a:path>
            </a:pathLst>
          </a:custGeom>
          <a:gradFill rotWithShape="0">
            <a:gsLst>
              <a:gs pos="0">
                <a:srgbClr val="ff6d6d">
                  <a:alpha val="60000"/>
                </a:srgbClr>
              </a:gs>
              <a:gs pos="100000">
                <a:srgbClr val="c9211e">
                  <a:alpha val="60000"/>
                </a:srgbClr>
              </a:gs>
            </a:gsLst>
            <a:lin ang="9000000"/>
          </a:gradFill>
          <a:ln w="291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"/>
          <p:cNvSpPr/>
          <p:nvPr/>
        </p:nvSpPr>
        <p:spPr>
          <a:xfrm>
            <a:off x="1079640" y="1439640"/>
            <a:ext cx="714960" cy="4474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1079640" y="1994040"/>
            <a:ext cx="714960" cy="4474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1080000" y="2549160"/>
            <a:ext cx="714960" cy="4474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1080000" y="3103200"/>
            <a:ext cx="714960" cy="4474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1080000" y="3657600"/>
            <a:ext cx="714960" cy="4474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1080000" y="4212720"/>
            <a:ext cx="714960" cy="4474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1080000" y="4767120"/>
            <a:ext cx="714960" cy="44748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07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2034720" y="1475640"/>
            <a:ext cx="292788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2035080" y="2015640"/>
            <a:ext cx="137376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개발 환경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2035080" y="4797360"/>
            <a:ext cx="355896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트리퍼 메이커 사이트 시연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2035080" y="4257360"/>
            <a:ext cx="229140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2035080" y="3671280"/>
            <a:ext cx="229140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2035080" y="3131280"/>
            <a:ext cx="193464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2035080" y="2555640"/>
            <a:ext cx="201096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담당 파트 소개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3706200" y="447480"/>
            <a:ext cx="3128400" cy="67140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6624000" y="3240000"/>
            <a:ext cx="1979280" cy="197928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5055480" y="1713600"/>
            <a:ext cx="1783800" cy="176364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5055480" y="1713600"/>
            <a:ext cx="1783800" cy="176364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7380000" y="1152000"/>
            <a:ext cx="1799280" cy="179928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7380000" y="1151640"/>
            <a:ext cx="1783800" cy="176364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"/>
          <p:cNvSpPr/>
          <p:nvPr/>
        </p:nvSpPr>
        <p:spPr>
          <a:xfrm>
            <a:off x="6588000" y="3239640"/>
            <a:ext cx="1979280" cy="194364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345240" y="1259640"/>
            <a:ext cx="4726440" cy="359568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2880720" y="450072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5153400" y="809640"/>
            <a:ext cx="4614120" cy="4225680"/>
          </a:xfrm>
          <a:prstGeom prst="rect">
            <a:avLst/>
          </a:prstGeom>
          <a:ln w="0">
            <a:noFill/>
          </a:ln>
        </p:spPr>
      </p:pic>
      <p:sp>
        <p:nvSpPr>
          <p:cNvPr id="273" name="1-circle-arrow 1"/>
          <p:cNvSpPr/>
          <p:nvPr/>
        </p:nvSpPr>
        <p:spPr>
          <a:xfrm>
            <a:off x="5543280" y="1763640"/>
            <a:ext cx="1796040" cy="17956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 flipV="1">
            <a:off x="3059640" y="2699640"/>
            <a:ext cx="2879640" cy="197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4859640" y="1187280"/>
            <a:ext cx="4745880" cy="395604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(6)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359640" y="1208880"/>
            <a:ext cx="4287600" cy="3910680"/>
          </a:xfrm>
          <a:prstGeom prst="rect">
            <a:avLst/>
          </a:prstGeom>
          <a:ln w="0">
            <a:noFill/>
          </a:ln>
        </p:spPr>
      </p:pic>
      <p:sp>
        <p:nvSpPr>
          <p:cNvPr id="279" name=""/>
          <p:cNvSpPr/>
          <p:nvPr/>
        </p:nvSpPr>
        <p:spPr>
          <a:xfrm>
            <a:off x="2880360" y="140436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>
            <a:off x="2628360" y="446328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>
            <a:off x="6624000" y="450000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"/>
          <p:cNvSpPr/>
          <p:nvPr/>
        </p:nvSpPr>
        <p:spPr>
          <a:xfrm flipH="1">
            <a:off x="2833560" y="1619640"/>
            <a:ext cx="226080" cy="306396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"/>
          <p:cNvSpPr/>
          <p:nvPr/>
        </p:nvSpPr>
        <p:spPr>
          <a:xfrm flipH="1" flipV="1">
            <a:off x="2807640" y="4603680"/>
            <a:ext cx="4031640" cy="756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(7)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384120" y="899640"/>
            <a:ext cx="4831200" cy="4372200"/>
          </a:xfrm>
          <a:prstGeom prst="rect">
            <a:avLst/>
          </a:prstGeom>
          <a:ln w="0">
            <a:noFill/>
          </a:ln>
        </p:spPr>
      </p:pic>
      <p:sp>
        <p:nvSpPr>
          <p:cNvPr id="287" name="1-circle-arrow 2"/>
          <p:cNvSpPr/>
          <p:nvPr/>
        </p:nvSpPr>
        <p:spPr>
          <a:xfrm>
            <a:off x="2051640" y="2087640"/>
            <a:ext cx="1220040" cy="12200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5301360" y="935640"/>
            <a:ext cx="4630320" cy="41914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9251280" y="169236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7120" cy="566820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0" y="0"/>
            <a:ext cx="10077120" cy="566712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"/>
          <p:cNvSpPr/>
          <p:nvPr/>
        </p:nvSpPr>
        <p:spPr>
          <a:xfrm>
            <a:off x="359640" y="359640"/>
            <a:ext cx="717120" cy="7171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5039640" y="2931120"/>
            <a:ext cx="395676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관리자 화면 메뉴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359640" y="899640"/>
            <a:ext cx="3721680" cy="450972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1007640" y="93564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"/>
          <p:cNvSpPr/>
          <p:nvPr/>
        </p:nvSpPr>
        <p:spPr>
          <a:xfrm>
            <a:off x="3384360" y="223164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4319640" y="989280"/>
            <a:ext cx="2336040" cy="4226040"/>
          </a:xfrm>
          <a:prstGeom prst="rect">
            <a:avLst/>
          </a:prstGeom>
          <a:ln w="0">
            <a:noFill/>
          </a:ln>
        </p:spPr>
      </p:pic>
      <p:sp>
        <p:nvSpPr>
          <p:cNvPr id="300" name=""/>
          <p:cNvSpPr/>
          <p:nvPr/>
        </p:nvSpPr>
        <p:spPr>
          <a:xfrm flipV="1">
            <a:off x="3599640" y="1115640"/>
            <a:ext cx="1512000" cy="1296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6659280" y="987120"/>
            <a:ext cx="3047400" cy="440784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2376360" y="507528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 flipV="1">
            <a:off x="2519640" y="2159640"/>
            <a:ext cx="5399640" cy="305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539640" y="981720"/>
            <a:ext cx="3235680" cy="4509720"/>
          </a:xfrm>
          <a:prstGeom prst="rect">
            <a:avLst/>
          </a:prstGeom>
          <a:ln w="0">
            <a:noFill/>
          </a:ln>
        </p:spPr>
      </p:pic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4139640" y="1259640"/>
            <a:ext cx="2502000" cy="4046400"/>
          </a:xfrm>
          <a:prstGeom prst="rect">
            <a:avLst/>
          </a:prstGeom>
          <a:ln w="0">
            <a:noFill/>
          </a:ln>
        </p:spPr>
      </p:pic>
      <p:sp>
        <p:nvSpPr>
          <p:cNvPr id="308" name=""/>
          <p:cNvSpPr/>
          <p:nvPr/>
        </p:nvSpPr>
        <p:spPr>
          <a:xfrm>
            <a:off x="1439640" y="101772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>
            <a:off x="2051640" y="244764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 flipV="1">
            <a:off x="2195640" y="1367640"/>
            <a:ext cx="2951640" cy="126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"/>
          <p:cNvSpPr/>
          <p:nvPr/>
        </p:nvSpPr>
        <p:spPr>
          <a:xfrm>
            <a:off x="3168360" y="244836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" descr=""/>
          <p:cNvPicPr/>
          <p:nvPr/>
        </p:nvPicPr>
        <p:blipFill>
          <a:blip r:embed="rId3"/>
          <a:stretch/>
        </p:blipFill>
        <p:spPr>
          <a:xfrm>
            <a:off x="7054560" y="1079640"/>
            <a:ext cx="2300760" cy="379584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 flipV="1">
            <a:off x="3463200" y="1342080"/>
            <a:ext cx="4124520" cy="123912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5205960" y="1259640"/>
            <a:ext cx="4329000" cy="4222080"/>
          </a:xfrm>
          <a:prstGeom prst="rect">
            <a:avLst/>
          </a:prstGeom>
          <a:ln w="0">
            <a:noFill/>
          </a:ln>
        </p:spPr>
      </p:pic>
      <p:sp>
        <p:nvSpPr>
          <p:cNvPr id="315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719640" y="981720"/>
            <a:ext cx="3197160" cy="450972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2125440" y="98172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3059640" y="511128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 flipV="1">
            <a:off x="3239640" y="1079640"/>
            <a:ext cx="2340000" cy="413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3"/>
          <a:stretch/>
        </p:blipFill>
        <p:spPr>
          <a:xfrm>
            <a:off x="5574600" y="359640"/>
            <a:ext cx="2700360" cy="102456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4"/>
          <a:stretch/>
        </p:blipFill>
        <p:spPr>
          <a:xfrm>
            <a:off x="6479280" y="899640"/>
            <a:ext cx="2700360" cy="300600"/>
          </a:xfrm>
          <a:prstGeom prst="rect">
            <a:avLst/>
          </a:prstGeom>
          <a:ln w="0">
            <a:noFill/>
          </a:ln>
        </p:spPr>
      </p:pic>
      <p:sp>
        <p:nvSpPr>
          <p:cNvPr id="323" name="1-circle-arrow 3"/>
          <p:cNvSpPr/>
          <p:nvPr/>
        </p:nvSpPr>
        <p:spPr>
          <a:xfrm>
            <a:off x="5889960" y="2375640"/>
            <a:ext cx="1629360" cy="15796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5025240" y="143640"/>
            <a:ext cx="4150080" cy="2875680"/>
          </a:xfrm>
          <a:prstGeom prst="rect">
            <a:avLst/>
          </a:prstGeom>
          <a:ln w="0">
            <a:noFill/>
          </a:ln>
        </p:spPr>
      </p:pic>
      <p:sp>
        <p:nvSpPr>
          <p:cNvPr id="325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135072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899640" y="981720"/>
            <a:ext cx="3121920" cy="4509720"/>
          </a:xfrm>
          <a:prstGeom prst="rect">
            <a:avLst/>
          </a:prstGeom>
          <a:ln w="0">
            <a:noFill/>
          </a:ln>
        </p:spPr>
      </p:pic>
      <p:sp>
        <p:nvSpPr>
          <p:cNvPr id="328" name=""/>
          <p:cNvSpPr/>
          <p:nvPr/>
        </p:nvSpPr>
        <p:spPr>
          <a:xfrm>
            <a:off x="2735640" y="98172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"/>
          <p:cNvSpPr/>
          <p:nvPr/>
        </p:nvSpPr>
        <p:spPr>
          <a:xfrm>
            <a:off x="2916360" y="520848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"/>
          <p:cNvSpPr/>
          <p:nvPr/>
        </p:nvSpPr>
        <p:spPr>
          <a:xfrm>
            <a:off x="3024360" y="244836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" descr=""/>
          <p:cNvPicPr/>
          <p:nvPr/>
        </p:nvPicPr>
        <p:blipFill>
          <a:blip r:embed="rId3"/>
          <a:stretch/>
        </p:blipFill>
        <p:spPr>
          <a:xfrm>
            <a:off x="5219280" y="2987280"/>
            <a:ext cx="3636720" cy="2409120"/>
          </a:xfrm>
          <a:prstGeom prst="rect">
            <a:avLst/>
          </a:prstGeom>
          <a:ln w="0">
            <a:noFill/>
          </a:ln>
        </p:spPr>
      </p:pic>
      <p:sp>
        <p:nvSpPr>
          <p:cNvPr id="332" name=""/>
          <p:cNvSpPr/>
          <p:nvPr/>
        </p:nvSpPr>
        <p:spPr>
          <a:xfrm flipV="1">
            <a:off x="3239640" y="1259640"/>
            <a:ext cx="1980000" cy="143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 flipV="1">
            <a:off x="3059640" y="3779280"/>
            <a:ext cx="2160000" cy="161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539640" y="981720"/>
            <a:ext cx="4050000" cy="4509720"/>
          </a:xfrm>
          <a:prstGeom prst="rect">
            <a:avLst/>
          </a:prstGeom>
          <a:ln w="0">
            <a:noFill/>
          </a:ln>
        </p:spPr>
      </p:pic>
      <p:sp>
        <p:nvSpPr>
          <p:cNvPr id="335" name=""/>
          <p:cNvSpPr/>
          <p:nvPr/>
        </p:nvSpPr>
        <p:spPr>
          <a:xfrm>
            <a:off x="35928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1350360" y="297720"/>
            <a:ext cx="321588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>
            <a:off x="3491640" y="100764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"/>
          <p:cNvSpPr/>
          <p:nvPr/>
        </p:nvSpPr>
        <p:spPr>
          <a:xfrm>
            <a:off x="2808360" y="197964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4859640" y="1079640"/>
            <a:ext cx="3595680" cy="4075200"/>
          </a:xfrm>
          <a:prstGeom prst="rect">
            <a:avLst/>
          </a:prstGeom>
          <a:ln w="0">
            <a:noFill/>
          </a:ln>
        </p:spPr>
      </p:pic>
      <p:pic>
        <p:nvPicPr>
          <p:cNvPr id="340" name="" descr=""/>
          <p:cNvPicPr/>
          <p:nvPr/>
        </p:nvPicPr>
        <p:blipFill>
          <a:blip r:embed="rId3"/>
          <a:stretch/>
        </p:blipFill>
        <p:spPr>
          <a:xfrm>
            <a:off x="7199280" y="2159640"/>
            <a:ext cx="2516040" cy="2788200"/>
          </a:xfrm>
          <a:prstGeom prst="rect">
            <a:avLst/>
          </a:prstGeom>
          <a:ln w="0">
            <a:noFill/>
          </a:ln>
        </p:spPr>
      </p:pic>
      <p:sp>
        <p:nvSpPr>
          <p:cNvPr id="341" name=""/>
          <p:cNvSpPr/>
          <p:nvPr/>
        </p:nvSpPr>
        <p:spPr>
          <a:xfrm>
            <a:off x="6407280" y="4392000"/>
            <a:ext cx="355320" cy="35532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"/>
          <p:cNvSpPr/>
          <p:nvPr/>
        </p:nvSpPr>
        <p:spPr>
          <a:xfrm flipV="1">
            <a:off x="3059640" y="1619640"/>
            <a:ext cx="180000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"/>
          <p:cNvSpPr/>
          <p:nvPr/>
        </p:nvSpPr>
        <p:spPr>
          <a:xfrm flipV="1">
            <a:off x="6587280" y="4067280"/>
            <a:ext cx="90000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0" y="-9360"/>
            <a:ext cx="10077480" cy="5666760"/>
          </a:xfrm>
          <a:prstGeom prst="rect">
            <a:avLst/>
          </a:prstGeom>
          <a:ln w="0">
            <a:noFill/>
          </a:ln>
        </p:spPr>
      </p:pic>
      <p:sp>
        <p:nvSpPr>
          <p:cNvPr id="345" name=""/>
          <p:cNvSpPr/>
          <p:nvPr/>
        </p:nvSpPr>
        <p:spPr>
          <a:xfrm>
            <a:off x="5579640" y="2519640"/>
            <a:ext cx="3596760" cy="73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ffffff"/>
                </a:solidFill>
                <a:latin typeface="Noto Sans"/>
                <a:ea typeface="DejaVu Sans"/>
              </a:rPr>
              <a:t>Thank You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3600000" y="4427280"/>
            <a:ext cx="489276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“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지도해 주신 최영민 선생님 감사합니다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”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997440" y="4859280"/>
            <a:ext cx="395676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81d41a"/>
                </a:solidFill>
                <a:latin typeface="Noto Sans"/>
                <a:ea typeface="DejaVu Sans"/>
              </a:rPr>
              <a:t> </a:t>
            </a:r>
            <a:r>
              <a:rPr b="1" lang="ko-KR" sz="2200" spc="-1" strike="noStrike">
                <a:solidFill>
                  <a:srgbClr val="ffffff"/>
                </a:solidFill>
                <a:latin typeface="Noto Sans"/>
                <a:ea typeface="DejaVu Sans"/>
              </a:rPr>
              <a:t>마지막으로 </a:t>
            </a:r>
            <a:r>
              <a:rPr b="1" lang="en-US" sz="2200" spc="-1" strike="noStrike">
                <a:solidFill>
                  <a:srgbClr val="ffffff"/>
                </a:solidFill>
                <a:latin typeface="Noto Sans"/>
                <a:ea typeface="DejaVu Sans"/>
              </a:rPr>
              <a:t>Tripper Maker </a:t>
            </a:r>
            <a:r>
              <a:rPr b="1" lang="ko-KR" sz="2200" spc="-1" strike="noStrike">
                <a:solidFill>
                  <a:srgbClr val="ffffff"/>
                </a:solidFill>
                <a:latin typeface="Noto Sans"/>
                <a:ea typeface="DejaVu Sans"/>
              </a:rPr>
              <a:t>사이트 시연 하겠습니다</a:t>
            </a:r>
            <a:r>
              <a:rPr b="1" lang="en-US" sz="2200" spc="-1" strike="noStrike">
                <a:solidFill>
                  <a:srgbClr val="ffffff"/>
                </a:solidFill>
                <a:latin typeface="Noto Sans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0" y="-720"/>
            <a:ext cx="10077480" cy="566820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/>
          <p:nvPr/>
        </p:nvSpPr>
        <p:spPr>
          <a:xfrm>
            <a:off x="360" y="0"/>
            <a:ext cx="10076760" cy="566712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359640" y="359640"/>
            <a:ext cx="717120" cy="7171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5039640" y="2931120"/>
            <a:ext cx="395676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프로젝트 목적 및 소개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7120" cy="566820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0" y="0"/>
            <a:ext cx="10077120" cy="566712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"/>
          <p:cNvSpPr/>
          <p:nvPr/>
        </p:nvSpPr>
        <p:spPr>
          <a:xfrm>
            <a:off x="359640" y="359640"/>
            <a:ext cx="717120" cy="7171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07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5039640" y="2931120"/>
            <a:ext cx="3956760" cy="6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Tripper Maker </a:t>
            </a: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사이트 시연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1350720" y="297720"/>
            <a:ext cx="350892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110600" y="2101320"/>
            <a:ext cx="7666920" cy="225684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1152720" y="1018440"/>
            <a:ext cx="7667280" cy="96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"/>
          <p:cNvSpPr/>
          <p:nvPr/>
        </p:nvSpPr>
        <p:spPr>
          <a:xfrm>
            <a:off x="36000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1351080" y="297720"/>
            <a:ext cx="332856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440000" y="900000"/>
            <a:ext cx="5939640" cy="449928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4464000" y="294120"/>
            <a:ext cx="17164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latin typeface="Arial"/>
              </a:rPr>
              <a:t>요구사항 기술서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0" y="-720"/>
            <a:ext cx="10077120" cy="566820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0" y="0"/>
            <a:ext cx="10077120" cy="566712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"/>
          <p:cNvSpPr/>
          <p:nvPr/>
        </p:nvSpPr>
        <p:spPr>
          <a:xfrm>
            <a:off x="359640" y="359640"/>
            <a:ext cx="717120" cy="7171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5039640" y="2931120"/>
            <a:ext cx="395676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개발환경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1350720" y="297720"/>
            <a:ext cx="137376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개발 환경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620000" y="4123440"/>
            <a:ext cx="798120" cy="87624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3996000" y="1943640"/>
            <a:ext cx="559080" cy="78300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6224400" y="1943640"/>
            <a:ext cx="558720" cy="78300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5109840" y="1943640"/>
            <a:ext cx="558720" cy="78300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1287360" y="3086640"/>
            <a:ext cx="1264680" cy="76140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4247640" y="3190680"/>
            <a:ext cx="1252800" cy="44100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7"/>
          <a:stretch/>
        </p:blipFill>
        <p:spPr>
          <a:xfrm>
            <a:off x="5220000" y="4093200"/>
            <a:ext cx="880560" cy="90648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8"/>
          <a:stretch/>
        </p:blipFill>
        <p:spPr>
          <a:xfrm>
            <a:off x="3780000" y="4175280"/>
            <a:ext cx="1362240" cy="75600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9"/>
          <a:stretch/>
        </p:blipFill>
        <p:spPr>
          <a:xfrm>
            <a:off x="2123640" y="1979640"/>
            <a:ext cx="1616400" cy="73260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10"/>
          <a:stretch/>
        </p:blipFill>
        <p:spPr>
          <a:xfrm>
            <a:off x="7553880" y="4103280"/>
            <a:ext cx="1985400" cy="76032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11"/>
          <a:stretch/>
        </p:blipFill>
        <p:spPr>
          <a:xfrm>
            <a:off x="3036960" y="3072960"/>
            <a:ext cx="811080" cy="81108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12"/>
          <a:stretch/>
        </p:blipFill>
        <p:spPr>
          <a:xfrm>
            <a:off x="7140240" y="2012040"/>
            <a:ext cx="811440" cy="64800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13"/>
          <a:stretch/>
        </p:blipFill>
        <p:spPr>
          <a:xfrm>
            <a:off x="5803200" y="3167280"/>
            <a:ext cx="1464480" cy="43884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14"/>
          <a:stretch/>
        </p:blipFill>
        <p:spPr>
          <a:xfrm>
            <a:off x="6300000" y="4157640"/>
            <a:ext cx="974880" cy="73404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15"/>
          <a:stretch/>
        </p:blipFill>
        <p:spPr>
          <a:xfrm>
            <a:off x="7559280" y="3167280"/>
            <a:ext cx="1137600" cy="42336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16"/>
          <a:stretch/>
        </p:blipFill>
        <p:spPr>
          <a:xfrm>
            <a:off x="3456000" y="936000"/>
            <a:ext cx="687600" cy="65376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17"/>
          <a:stretch/>
        </p:blipFill>
        <p:spPr>
          <a:xfrm>
            <a:off x="4464000" y="896760"/>
            <a:ext cx="1140480" cy="65376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18"/>
          <a:stretch/>
        </p:blipFill>
        <p:spPr>
          <a:xfrm>
            <a:off x="5796000" y="972000"/>
            <a:ext cx="784800" cy="53928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19"/>
          <a:stretch/>
        </p:blipFill>
        <p:spPr>
          <a:xfrm>
            <a:off x="2592000" y="4334760"/>
            <a:ext cx="1079280" cy="52452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0"/>
          <a:stretch/>
        </p:blipFill>
        <p:spPr>
          <a:xfrm>
            <a:off x="756000" y="4212000"/>
            <a:ext cx="719280" cy="75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0" y="-720"/>
            <a:ext cx="10077120" cy="566820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0" y="0"/>
            <a:ext cx="10077120" cy="566712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359640" y="359640"/>
            <a:ext cx="717120" cy="71712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5039640" y="2931120"/>
            <a:ext cx="395676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담당파트 소개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"/>
          <p:cNvSpPr/>
          <p:nvPr/>
        </p:nvSpPr>
        <p:spPr>
          <a:xfrm>
            <a:off x="359640" y="261720"/>
            <a:ext cx="894960" cy="44748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1350720" y="297720"/>
            <a:ext cx="201096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담당 파트 소개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899640" y="1439640"/>
            <a:ext cx="4321440" cy="359496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5723280" y="1158840"/>
            <a:ext cx="1319040" cy="131904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5723280" y="3938040"/>
            <a:ext cx="1319040" cy="128448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4"/>
          <a:stretch/>
        </p:blipFill>
        <p:spPr>
          <a:xfrm>
            <a:off x="5723640" y="2556000"/>
            <a:ext cx="1319040" cy="131904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5"/>
          <a:stretch/>
        </p:blipFill>
        <p:spPr>
          <a:xfrm>
            <a:off x="7200000" y="1188000"/>
            <a:ext cx="1333080" cy="124740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6"/>
          <a:stretch/>
        </p:blipFill>
        <p:spPr>
          <a:xfrm>
            <a:off x="7200000" y="2612880"/>
            <a:ext cx="1333080" cy="124740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7"/>
          <a:stretch/>
        </p:blipFill>
        <p:spPr>
          <a:xfrm>
            <a:off x="7200000" y="3896280"/>
            <a:ext cx="1676160" cy="132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2023-05-11T17:03:49Z</dcterms:created>
  <dc:creator/>
  <dc:description/>
  <dc:language>ko-KR</dc:language>
  <cp:lastModifiedBy/>
  <dcterms:modified xsi:type="dcterms:W3CDTF">2023-06-28T17:05:38Z</dcterms:modified>
  <cp:revision>178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